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8" r:id="rId3"/>
    <p:sldId id="261" r:id="rId4"/>
    <p:sldId id="260" r:id="rId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6" name="Rounded Rectangle 15"/>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9"/>
          <p:cNvGrpSpPr>
            <a:grpSpLocks noChangeAspect="1"/>
          </p:cNvGrpSpPr>
          <p:nvPr/>
        </p:nvGrpSpPr>
        <p:grpSpPr bwMode="hidden">
          <a:xfrm>
            <a:off x="211665" y="5353963"/>
            <a:ext cx="8723376" cy="1331580"/>
            <a:chOff x="-3905250" y="4294188"/>
            <a:chExt cx="13011150" cy="1892300"/>
          </a:xfrm>
        </p:grpSpPr>
        <p:sp>
          <p:nvSpPr>
            <p:cNvPr id="11"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5"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ctrTitle"/>
          </p:nvPr>
        </p:nvSpPr>
        <p:spPr>
          <a:xfrm>
            <a:off x="685800" y="1600200"/>
            <a:ext cx="7772400" cy="1780108"/>
          </a:xfrm>
        </p:spPr>
        <p:txBody>
          <a:bodyPr anchor="b">
            <a:normAutofit/>
          </a:bodyPr>
          <a:lstStyle>
            <a:lvl1pPr>
              <a:defRPr sz="4400">
                <a:solidFill>
                  <a:srgbClr val="FFFFFF"/>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371600" y="3556001"/>
            <a:ext cx="6400800" cy="1473200"/>
          </a:xfrm>
        </p:spPr>
        <p:txBody>
          <a:bodyPr>
            <a:normAutofit/>
          </a:bodyPr>
          <a:lstStyle>
            <a:lvl1pPr marL="0" indent="0" algn="ctr">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C7461EF9-A7BE-4A6A-97D9-80A4C6FA804D}" type="datetimeFigureOut">
              <a:rPr lang="en-US" smtClean="0"/>
              <a:t>8/31/2012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11AA3A6-23C1-4F06-B018-C5810B904303}"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nchor="ctr"/>
          <a:lstStyle>
            <a:lvl1pPr algn="l">
              <a:defRPr/>
            </a:lvl1pPr>
            <a:lvl2pPr algn="l">
              <a:defRPr/>
            </a:lvl2pPr>
            <a:lvl3pPr algn="l">
              <a:defRPr/>
            </a:lvl3pPr>
            <a:lvl4pPr algn="l">
              <a:defRPr/>
            </a:lvl4pPr>
            <a:lvl5pPr algn="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7461EF9-A7BE-4A6A-97D9-80A4C6FA804D}" type="datetimeFigureOut">
              <a:rPr lang="en-US" smtClean="0"/>
              <a:t>8/31/2012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11AA3A6-23C1-4F06-B018-C5810B904303}"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1" name="Rounded Rectangle 20"/>
          <p:cNvSpPr/>
          <p:nvPr/>
        </p:nvSpPr>
        <p:spPr bwMode="hidden">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C7461EF9-A7BE-4A6A-97D9-80A4C6FA804D}" type="datetimeFigureOut">
              <a:rPr lang="en-US" smtClean="0"/>
              <a:t>8/31/2012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11AA3A6-23C1-4F06-B018-C5810B904303}" type="slidenum">
              <a:rPr lang="en-US" smtClean="0"/>
              <a:t>‹#›</a:t>
            </a:fld>
            <a:endParaRPr lang="en-US"/>
          </a:p>
        </p:txBody>
      </p:sp>
      <p:grpSp>
        <p:nvGrpSpPr>
          <p:cNvPr id="15" name="Group 14"/>
          <p:cNvGrpSpPr>
            <a:grpSpLocks noChangeAspect="1"/>
          </p:cNvGrpSpPr>
          <p:nvPr/>
        </p:nvGrpSpPr>
        <p:grpSpPr bwMode="hidden">
          <a:xfrm>
            <a:off x="211665" y="714191"/>
            <a:ext cx="8723376" cy="1331580"/>
            <a:chOff x="-3905250" y="4294188"/>
            <a:chExt cx="13011150" cy="1892300"/>
          </a:xfrm>
        </p:grpSpPr>
        <p:sp>
          <p:nvSpPr>
            <p:cNvPr id="16"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0" name="Freeform 19"/>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Vertical Title 1"/>
          <p:cNvSpPr>
            <a:spLocks noGrp="1"/>
          </p:cNvSpPr>
          <p:nvPr>
            <p:ph type="title" orient="vert"/>
          </p:nvPr>
        </p:nvSpPr>
        <p:spPr>
          <a:xfrm>
            <a:off x="6629400" y="1447800"/>
            <a:ext cx="2057400" cy="4487333"/>
          </a:xfrm>
        </p:spPr>
        <p:txBody>
          <a:bodyPr vert="eaVert" anchor="ctr"/>
          <a:lstStyle>
            <a:lvl1pPr algn="l">
              <a:defRPr>
                <a:solidFill>
                  <a:schemeClr val="tx2"/>
                </a:solidFill>
              </a:defRPr>
            </a:lvl1p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1447800"/>
            <a:ext cx="6019800" cy="4487334"/>
          </a:xfrm>
        </p:spPr>
        <p:txBody>
          <a:bodyPr vert="eaVert"/>
          <a:lstStyle>
            <a:lvl1pPr>
              <a:buClr>
                <a:schemeClr val="accent1"/>
              </a:buClr>
              <a:defRPr/>
            </a:lvl1pPr>
            <a:lvl2pPr>
              <a:buClr>
                <a:schemeClr val="accent1"/>
              </a:buClr>
              <a:defRPr/>
            </a:lvl2pPr>
            <a:lvl3pPr>
              <a:buClr>
                <a:schemeClr val="accent1"/>
              </a:buClr>
              <a:defRPr/>
            </a:lvl3pPr>
            <a:lvl4pPr>
              <a:buClr>
                <a:schemeClr val="accent1"/>
              </a:buClr>
              <a:defRPr/>
            </a:lvl4pPr>
            <a:lvl5pPr>
              <a:buClr>
                <a:schemeClr val="accent1"/>
              </a:buCl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7461EF9-A7BE-4A6A-97D9-80A4C6FA804D}" type="datetimeFigureOut">
              <a:rPr lang="en-US" smtClean="0"/>
              <a:t>8/31/2012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11AA3A6-23C1-4F06-B018-C5810B904303}" type="slidenum">
              <a:rPr lang="en-US" smtClean="0"/>
              <a:t>‹#›</a:t>
            </a:fld>
            <a:endParaRPr lang="en-US"/>
          </a:p>
        </p:txBody>
      </p:sp>
      <p:sp>
        <p:nvSpPr>
          <p:cNvPr id="7" name="Title 6"/>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14" name="Rounded Rectangle 13"/>
          <p:cNvSpPr/>
          <p:nvPr/>
        </p:nvSpPr>
        <p:spPr>
          <a:xfrm>
            <a:off x="228600" y="228600"/>
            <a:ext cx="8695944" cy="4736592"/>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Freeform 14"/>
          <p:cNvSpPr>
            <a:spLocks/>
          </p:cNvSpPr>
          <p:nvPr/>
        </p:nvSpPr>
        <p:spPr bwMode="hidden">
          <a:xfrm>
            <a:off x="6047438" y="4203592"/>
            <a:ext cx="2876429" cy="714026"/>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8"/>
          <p:cNvSpPr>
            <a:spLocks/>
          </p:cNvSpPr>
          <p:nvPr/>
        </p:nvSpPr>
        <p:spPr bwMode="hidden">
          <a:xfrm>
            <a:off x="2619320" y="4075290"/>
            <a:ext cx="5544515" cy="850138"/>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22"/>
          <p:cNvSpPr>
            <a:spLocks/>
          </p:cNvSpPr>
          <p:nvPr/>
        </p:nvSpPr>
        <p:spPr bwMode="hidden">
          <a:xfrm>
            <a:off x="2828728" y="4087562"/>
            <a:ext cx="5467980" cy="774272"/>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6"/>
          <p:cNvSpPr>
            <a:spLocks/>
          </p:cNvSpPr>
          <p:nvPr/>
        </p:nvSpPr>
        <p:spPr bwMode="hidden">
          <a:xfrm>
            <a:off x="5609489" y="4074174"/>
            <a:ext cx="3308000" cy="651549"/>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3" name="Freeform 10"/>
          <p:cNvSpPr>
            <a:spLocks/>
          </p:cNvSpPr>
          <p:nvPr/>
        </p:nvSpPr>
        <p:spPr bwMode="hidden">
          <a:xfrm>
            <a:off x="211665" y="4058555"/>
            <a:ext cx="8723376" cy="1329874"/>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 name="Title 1"/>
          <p:cNvSpPr>
            <a:spLocks noGrp="1"/>
          </p:cNvSpPr>
          <p:nvPr>
            <p:ph type="title"/>
          </p:nvPr>
        </p:nvSpPr>
        <p:spPr>
          <a:xfrm>
            <a:off x="690032" y="2463560"/>
            <a:ext cx="7772400" cy="1524000"/>
          </a:xfrm>
        </p:spPr>
        <p:txBody>
          <a:bodyPr anchor="t">
            <a:normAutofit/>
          </a:bodyPr>
          <a:lstStyle>
            <a:lvl1pPr algn="ctr">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1367365" y="1437448"/>
            <a:ext cx="6417734" cy="939801"/>
          </a:xfrm>
        </p:spPr>
        <p:txBody>
          <a:bodyPr anchor="b">
            <a:normAutofit/>
          </a:bodyPr>
          <a:lstStyle>
            <a:lvl1pPr marL="0" indent="0" algn="ctr">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7461EF9-A7BE-4A6A-97D9-80A4C6FA804D}" type="datetimeFigureOut">
              <a:rPr lang="en-US" smtClean="0"/>
              <a:t>8/31/2012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11AA3A6-23C1-4F06-B018-C5810B904303}"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C7461EF9-A7BE-4A6A-97D9-80A4C6FA804D}" type="datetimeFigureOut">
              <a:rPr lang="en-US" smtClean="0"/>
              <a:t>8/31/2012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11AA3A6-23C1-4F06-B018-C5810B904303}" type="slidenum">
              <a:rPr lang="en-US" smtClean="0"/>
              <a:t>‹#›</a:t>
            </a:fld>
            <a:endParaRPr lang="en-US"/>
          </a:p>
        </p:txBody>
      </p:sp>
      <p:sp>
        <p:nvSpPr>
          <p:cNvPr id="9" name="Content Placeholder 8"/>
          <p:cNvSpPr>
            <a:spLocks noGrp="1"/>
          </p:cNvSpPr>
          <p:nvPr>
            <p:ph sz="quarter" idx="13"/>
          </p:nvPr>
        </p:nvSpPr>
        <p:spPr>
          <a:xfrm>
            <a:off x="676655" y="2679192"/>
            <a:ext cx="3822192" cy="34472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45152" y="2679192"/>
            <a:ext cx="3822192" cy="34472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76656" y="2678114"/>
            <a:ext cx="3822192" cy="639762"/>
          </a:xfrm>
        </p:spPr>
        <p:txBody>
          <a:bodyPr anchor="ctr"/>
          <a:lstStyle>
            <a:lvl1pPr marL="0" indent="0" algn="ctr">
              <a:buNone/>
              <a:defRPr sz="2400" b="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7332" y="3429000"/>
            <a:ext cx="3820055"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8200" y="2678113"/>
            <a:ext cx="3822192" cy="639762"/>
          </a:xfrm>
        </p:spPr>
        <p:txBody>
          <a:bodyPr anchor="ctr"/>
          <a:lstStyle>
            <a:lvl1pPr marL="0" indent="0" algn="ctr">
              <a:buNone/>
              <a:defRPr sz="2400" b="0" i="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3429000"/>
            <a:ext cx="3822192"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C7461EF9-A7BE-4A6A-97D9-80A4C6FA804D}" type="datetimeFigureOut">
              <a:rPr lang="en-US" smtClean="0"/>
              <a:t>8/31/2012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11AA3A6-23C1-4F06-B018-C5810B904303}"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7461EF9-A7BE-4A6A-97D9-80A4C6FA804D}" type="datetimeFigureOut">
              <a:rPr lang="en-US" smtClean="0"/>
              <a:t>8/31/2012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11AA3A6-23C1-4F06-B018-C5810B904303}"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12" name="Rounded Rectangle 11"/>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p:cNvGrpSpPr>
            <a:grpSpLocks noChangeAspect="1"/>
          </p:cNvGrpSpPr>
          <p:nvPr/>
        </p:nvGrpSpPr>
        <p:grpSpPr bwMode="hidden">
          <a:xfrm>
            <a:off x="211665" y="714191"/>
            <a:ext cx="8723376" cy="1329874"/>
            <a:chOff x="-3905251" y="4294188"/>
            <a:chExt cx="13027839" cy="1892300"/>
          </a:xfrm>
        </p:grpSpPr>
        <p:sp>
          <p:nvSpPr>
            <p:cNvPr id="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Date Placeholder 1"/>
          <p:cNvSpPr>
            <a:spLocks noGrp="1"/>
          </p:cNvSpPr>
          <p:nvPr>
            <p:ph type="dt" sz="half" idx="10"/>
          </p:nvPr>
        </p:nvSpPr>
        <p:spPr/>
        <p:txBody>
          <a:bodyPr/>
          <a:lstStyle/>
          <a:p>
            <a:fld id="{C7461EF9-A7BE-4A6A-97D9-80A4C6FA804D}" type="datetimeFigureOut">
              <a:rPr lang="en-US" smtClean="0"/>
              <a:t>8/31/2012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11AA3A6-23C1-4F06-B018-C5810B904303}"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C7461EF9-A7BE-4A6A-97D9-80A4C6FA804D}" type="datetimeFigureOut">
              <a:rPr lang="en-US" smtClean="0"/>
              <a:t>8/31/2012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11AA3A6-23C1-4F06-B018-C5810B904303}" type="slidenum">
              <a:rPr lang="en-US" smtClean="0"/>
              <a:t>‹#›</a:t>
            </a:fld>
            <a:endParaRPr lang="en-US"/>
          </a:p>
        </p:txBody>
      </p:sp>
      <p:sp>
        <p:nvSpPr>
          <p:cNvPr id="4" name="Text Placeholder 3"/>
          <p:cNvSpPr>
            <a:spLocks noGrp="1"/>
          </p:cNvSpPr>
          <p:nvPr>
            <p:ph type="body" sz="half" idx="2"/>
          </p:nvPr>
        </p:nvSpPr>
        <p:spPr>
          <a:xfrm>
            <a:off x="914400" y="3581400"/>
            <a:ext cx="3352800" cy="1905001"/>
          </a:xfrm>
        </p:spPr>
        <p:txBody>
          <a:bodyPr anchor="t">
            <a:normAutofit/>
          </a:bodyPr>
          <a:lstStyle>
            <a:lvl1pPr marL="0" indent="0">
              <a:spcBef>
                <a:spcPts val="0"/>
              </a:spcBef>
              <a:spcAft>
                <a:spcPts val="600"/>
              </a:spcAft>
              <a:buNone/>
              <a:defRPr sz="18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grpSp>
        <p:nvGrpSpPr>
          <p:cNvPr id="2" name="Group 23"/>
          <p:cNvGrpSpPr>
            <a:grpSpLocks noChangeAspect="1"/>
          </p:cNvGrpSpPr>
          <p:nvPr/>
        </p:nvGrpSpPr>
        <p:grpSpPr bwMode="hidden">
          <a:xfrm>
            <a:off x="211665" y="714191"/>
            <a:ext cx="8723376" cy="1331580"/>
            <a:chOff x="-3905250" y="4294188"/>
            <a:chExt cx="13011150" cy="1892300"/>
          </a:xfrm>
        </p:grpSpPr>
        <p:sp>
          <p:nvSpPr>
            <p:cNvPr id="25"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6"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9" name="Freeform 28"/>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2" name="Title 21"/>
          <p:cNvSpPr>
            <a:spLocks noGrp="1"/>
          </p:cNvSpPr>
          <p:nvPr>
            <p:ph type="title"/>
          </p:nvPr>
        </p:nvSpPr>
        <p:spPr>
          <a:xfrm>
            <a:off x="914400" y="2286000"/>
            <a:ext cx="3352800" cy="1252728"/>
          </a:xfrm>
        </p:spPr>
        <p:txBody>
          <a:bodyPr anchor="b">
            <a:noAutofit/>
          </a:bodyPr>
          <a:lstStyle>
            <a:lvl1pPr algn="l">
              <a:defRPr sz="3200">
                <a:solidFill>
                  <a:schemeClr val="tx2"/>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651962" y="1828800"/>
            <a:ext cx="3904076" cy="3810000"/>
          </a:xfrm>
        </p:spPr>
        <p:txBody>
          <a:bodyPr anchor="ctr"/>
          <a:lstStyle>
            <a:lvl1pPr>
              <a:buClr>
                <a:schemeClr val="bg1"/>
              </a:buClr>
              <a:defRPr sz="2200">
                <a:solidFill>
                  <a:schemeClr val="tx2"/>
                </a:solidFill>
              </a:defRPr>
            </a:lvl1pPr>
            <a:lvl2pPr>
              <a:buClr>
                <a:schemeClr val="bg1"/>
              </a:buClr>
              <a:defRPr sz="2000">
                <a:solidFill>
                  <a:schemeClr val="tx2"/>
                </a:solidFill>
              </a:defRPr>
            </a:lvl2pPr>
            <a:lvl3pPr>
              <a:buClr>
                <a:schemeClr val="bg1"/>
              </a:buClr>
              <a:defRPr sz="1800">
                <a:solidFill>
                  <a:schemeClr val="tx2"/>
                </a:solidFill>
              </a:defRPr>
            </a:lvl3pPr>
            <a:lvl4pPr>
              <a:buClr>
                <a:schemeClr val="bg1"/>
              </a:buClr>
              <a:defRPr sz="1600">
                <a:solidFill>
                  <a:schemeClr val="tx2"/>
                </a:solidFill>
              </a:defRPr>
            </a:lvl4pPr>
            <a:lvl5pPr>
              <a:buClr>
                <a:schemeClr val="bg1"/>
              </a:buClr>
              <a:defRPr sz="1600">
                <a:solidFill>
                  <a:schemeClr val="tx2"/>
                </a:solidFill>
              </a:defRPr>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p:cNvGrpSpPr>
            <a:grpSpLocks noChangeAspect="1"/>
          </p:cNvGrpSpPr>
          <p:nvPr/>
        </p:nvGrpSpPr>
        <p:grpSpPr bwMode="hidden">
          <a:xfrm>
            <a:off x="211665" y="5353963"/>
            <a:ext cx="8723376" cy="1331580"/>
            <a:chOff x="-3905250" y="4294188"/>
            <a:chExt cx="13011150" cy="1892300"/>
          </a:xfrm>
        </p:grpSpPr>
        <p:sp>
          <p:nvSpPr>
            <p:cNvPr id="10"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4"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title"/>
          </p:nvPr>
        </p:nvSpPr>
        <p:spPr>
          <a:xfrm>
            <a:off x="4874155" y="338667"/>
            <a:ext cx="3812645" cy="2429934"/>
          </a:xfrm>
        </p:spPr>
        <p:txBody>
          <a:bodyPr anchor="b">
            <a:normAutofit/>
          </a:bodyPr>
          <a:lstStyle>
            <a:lvl1pPr algn="l">
              <a:defRPr sz="2800" b="0">
                <a:solidFill>
                  <a:srgbClr val="FFFFFF"/>
                </a:solidFill>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4868333" y="2785533"/>
            <a:ext cx="3818467" cy="2421467"/>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7461EF9-A7BE-4A6A-97D9-80A4C6FA804D}" type="datetimeFigureOut">
              <a:rPr lang="en-US" smtClean="0"/>
              <a:t>8/31/2012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11AA3A6-23C1-4F06-B018-C5810B904303}" type="slidenum">
              <a:rPr lang="en-US" smtClean="0"/>
              <a:t>‹#›</a:t>
            </a:fld>
            <a:endParaRPr lang="en-US"/>
          </a:p>
        </p:txBody>
      </p:sp>
      <p:sp>
        <p:nvSpPr>
          <p:cNvPr id="3" name="Picture Placeholder 2"/>
          <p:cNvSpPr>
            <a:spLocks noGrp="1"/>
          </p:cNvSpPr>
          <p:nvPr>
            <p:ph type="pic" idx="1"/>
          </p:nvPr>
        </p:nvSpPr>
        <p:spPr>
          <a:xfrm>
            <a:off x="838200" y="1371600"/>
            <a:ext cx="3566160" cy="2926080"/>
          </a:xfrm>
          <a:prstGeom prst="roundRect">
            <a:avLst>
              <a:gd name="adj" fmla="val 3924"/>
            </a:avLst>
          </a:prstGeom>
          <a:solidFill>
            <a:schemeClr val="accent1"/>
          </a:solidFill>
          <a:ln>
            <a:noFill/>
          </a:ln>
          <a:effectLst>
            <a:reflection blurRad="12700" stA="30000" endPos="30000" dist="5000" dir="5400000" sy="-100000" algn="bl" rotWithShape="0"/>
          </a:effectLst>
          <a:scene3d>
            <a:camera prst="perspectiveContrastingLeftFacing" fov="600000">
              <a:rot lat="240000" lon="19799999" rev="0"/>
            </a:camera>
            <a:lightRig rig="threePt" dir="t">
              <a:rot lat="0" lon="0" rev="2700000"/>
            </a:lightRig>
          </a:scene3d>
          <a:sp3d>
            <a:bevelT w="44450" h="31750"/>
          </a:sp3d>
        </p:spPr>
        <p:txBody>
          <a:bodyPr/>
          <a:lstStyle>
            <a:lvl1pPr marL="0" indent="0" algn="ctr">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4" name="Rounded Rectangle 13"/>
          <p:cNvSpPr/>
          <p:nvPr/>
        </p:nvSpPr>
        <p:spPr>
          <a:xfrm>
            <a:off x="228600" y="228600"/>
            <a:ext cx="8695944" cy="2468880"/>
          </a:xfrm>
          <a:prstGeom prst="roundRect">
            <a:avLst>
              <a:gd name="adj" fmla="val 3362"/>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15"/>
          <p:cNvGrpSpPr>
            <a:grpSpLocks noChangeAspect="1"/>
          </p:cNvGrpSpPr>
          <p:nvPr/>
        </p:nvGrpSpPr>
        <p:grpSpPr bwMode="hidden">
          <a:xfrm>
            <a:off x="211665" y="1679429"/>
            <a:ext cx="8723376" cy="1329874"/>
            <a:chOff x="-3905251" y="4294188"/>
            <a:chExt cx="13027839" cy="1892300"/>
          </a:xfrm>
        </p:grpSpPr>
        <p:sp>
          <p:nvSpPr>
            <p:cNvPr id="1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Placeholder 1"/>
          <p:cNvSpPr>
            <a:spLocks noGrp="1"/>
          </p:cNvSpPr>
          <p:nvPr>
            <p:ph type="title"/>
          </p:nvPr>
        </p:nvSpPr>
        <p:spPr>
          <a:xfrm>
            <a:off x="457200" y="338328"/>
            <a:ext cx="8229600" cy="1252728"/>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4" name="Date Placeholder 3"/>
          <p:cNvSpPr>
            <a:spLocks noGrp="1"/>
          </p:cNvSpPr>
          <p:nvPr>
            <p:ph type="dt" sz="half" idx="2"/>
          </p:nvPr>
        </p:nvSpPr>
        <p:spPr>
          <a:xfrm>
            <a:off x="5163672" y="6250164"/>
            <a:ext cx="3786690" cy="365125"/>
          </a:xfrm>
          <a:prstGeom prst="rect">
            <a:avLst/>
          </a:prstGeom>
        </p:spPr>
        <p:txBody>
          <a:bodyPr vert="horz" lIns="91440" tIns="45720" rIns="91440" bIns="45720" rtlCol="0" anchor="ctr"/>
          <a:lstStyle>
            <a:lvl1pPr algn="r">
              <a:defRPr sz="1000">
                <a:solidFill>
                  <a:schemeClr val="tx2"/>
                </a:solidFill>
              </a:defRPr>
            </a:lvl1pPr>
          </a:lstStyle>
          <a:p>
            <a:fld id="{C7461EF9-A7BE-4A6A-97D9-80A4C6FA804D}" type="datetimeFigureOut">
              <a:rPr lang="en-US" smtClean="0"/>
              <a:t>8/31/2012</a:t>
            </a:fld>
            <a:endParaRPr lang="en-US"/>
          </a:p>
        </p:txBody>
      </p:sp>
      <p:sp>
        <p:nvSpPr>
          <p:cNvPr id="5" name="Footer Placeholder 4"/>
          <p:cNvSpPr>
            <a:spLocks noGrp="1"/>
          </p:cNvSpPr>
          <p:nvPr>
            <p:ph type="ftr" sz="quarter" idx="3"/>
          </p:nvPr>
        </p:nvSpPr>
        <p:spPr>
          <a:xfrm>
            <a:off x="193638" y="6250164"/>
            <a:ext cx="3786691" cy="365125"/>
          </a:xfrm>
          <a:prstGeom prst="rect">
            <a:avLst/>
          </a:prstGeom>
        </p:spPr>
        <p:txBody>
          <a:bodyPr vert="horz" lIns="91440" tIns="45720" rIns="91440" bIns="45720" rtlCol="0" anchor="ctr"/>
          <a:lstStyle>
            <a:lvl1pPr algn="l">
              <a:defRPr sz="1000">
                <a:solidFill>
                  <a:schemeClr val="tx2"/>
                </a:solidFill>
              </a:defRPr>
            </a:lvl1pPr>
          </a:lstStyle>
          <a:p>
            <a:endParaRPr lang="en-US"/>
          </a:p>
        </p:txBody>
      </p:sp>
      <p:sp>
        <p:nvSpPr>
          <p:cNvPr id="6" name="Slide Number Placeholder 5"/>
          <p:cNvSpPr>
            <a:spLocks noGrp="1"/>
          </p:cNvSpPr>
          <p:nvPr>
            <p:ph type="sldNum" sz="quarter" idx="4"/>
          </p:nvPr>
        </p:nvSpPr>
        <p:spPr>
          <a:xfrm>
            <a:off x="3991088" y="6250163"/>
            <a:ext cx="1161826" cy="365125"/>
          </a:xfrm>
          <a:prstGeom prst="rect">
            <a:avLst/>
          </a:prstGeom>
        </p:spPr>
        <p:txBody>
          <a:bodyPr vert="horz" lIns="91440" tIns="45720" rIns="91440" bIns="45720" rtlCol="0" anchor="ctr"/>
          <a:lstStyle>
            <a:lvl1pPr algn="ctr">
              <a:defRPr sz="1000">
                <a:solidFill>
                  <a:schemeClr val="tx2"/>
                </a:solidFill>
              </a:defRPr>
            </a:lvl1pPr>
          </a:lstStyle>
          <a:p>
            <a:fld id="{B11AA3A6-23C1-4F06-B018-C5810B904303}" type="slidenum">
              <a:rPr lang="en-US" smtClean="0"/>
              <a:t>‹#›</a:t>
            </a:fld>
            <a:endParaRPr lang="en-US"/>
          </a:p>
        </p:txBody>
      </p:sp>
      <p:sp>
        <p:nvSpPr>
          <p:cNvPr id="3" name="Text Placeholder 2"/>
          <p:cNvSpPr>
            <a:spLocks noGrp="1"/>
          </p:cNvSpPr>
          <p:nvPr>
            <p:ph type="body" idx="1"/>
          </p:nvPr>
        </p:nvSpPr>
        <p:spPr>
          <a:xfrm>
            <a:off x="872067" y="2675467"/>
            <a:ext cx="7408333" cy="3450696"/>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English</a:t>
            </a:r>
            <a:endParaRPr lang="en-US" dirty="0"/>
          </a:p>
        </p:txBody>
      </p:sp>
      <p:sp>
        <p:nvSpPr>
          <p:cNvPr id="3" name="Subtitle 2"/>
          <p:cNvSpPr>
            <a:spLocks noGrp="1"/>
          </p:cNvSpPr>
          <p:nvPr>
            <p:ph type="subTitle" idx="1"/>
          </p:nvPr>
        </p:nvSpPr>
        <p:spPr/>
        <p:txBody>
          <a:bodyPr/>
          <a:lstStyle/>
          <a:p>
            <a:r>
              <a:rPr lang="en-US" dirty="0" smtClean="0"/>
              <a:t>Sept. </a:t>
            </a:r>
            <a:r>
              <a:rPr lang="en-US" dirty="0" smtClean="0"/>
              <a:t>4</a:t>
            </a:r>
            <a:endParaRPr lang="en-US" dirty="0"/>
          </a:p>
        </p:txBody>
      </p:sp>
    </p:spTree>
    <p:extLst>
      <p:ext uri="{BB962C8B-B14F-4D97-AF65-F5344CB8AC3E}">
        <p14:creationId xmlns:p14="http://schemas.microsoft.com/office/powerpoint/2010/main" val="77652893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smtClean="0"/>
              <a:t>DOL</a:t>
            </a:r>
          </a:p>
          <a:p>
            <a:r>
              <a:rPr lang="en-US" dirty="0" smtClean="0"/>
              <a:t>Conflict chart</a:t>
            </a:r>
            <a:endParaRPr lang="en-US" dirty="0" smtClean="0"/>
          </a:p>
          <a:p>
            <a:r>
              <a:rPr lang="en-US" dirty="0" smtClean="0"/>
              <a:t>Vocabulary </a:t>
            </a:r>
            <a:r>
              <a:rPr lang="en-US" dirty="0" smtClean="0"/>
              <a:t>activity</a:t>
            </a:r>
            <a:endParaRPr lang="en-US" dirty="0" smtClean="0"/>
          </a:p>
        </p:txBody>
      </p:sp>
      <p:sp>
        <p:nvSpPr>
          <p:cNvPr id="2" name="Title 1"/>
          <p:cNvSpPr>
            <a:spLocks noGrp="1"/>
          </p:cNvSpPr>
          <p:nvPr>
            <p:ph type="title"/>
          </p:nvPr>
        </p:nvSpPr>
        <p:spPr/>
        <p:txBody>
          <a:bodyPr/>
          <a:lstStyle/>
          <a:p>
            <a:r>
              <a:rPr lang="en-US" dirty="0" smtClean="0"/>
              <a:t>Agenda</a:t>
            </a:r>
            <a:endParaRPr lang="en-US" dirty="0"/>
          </a:p>
        </p:txBody>
      </p:sp>
    </p:spTree>
    <p:extLst>
      <p:ext uri="{BB962C8B-B14F-4D97-AF65-F5344CB8AC3E}">
        <p14:creationId xmlns:p14="http://schemas.microsoft.com/office/powerpoint/2010/main" val="199508014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72067" y="1676400"/>
            <a:ext cx="7408333" cy="4449763"/>
          </a:xfrm>
        </p:spPr>
        <p:txBody>
          <a:bodyPr/>
          <a:lstStyle/>
          <a:p>
            <a:r>
              <a:rPr lang="en-US" sz="2800" dirty="0" smtClean="0"/>
              <a:t>Before Barbara Bash modern-day nature writer writes a book she sketches. </a:t>
            </a:r>
            <a:r>
              <a:rPr lang="en-US" sz="2800" dirty="0" smtClean="0"/>
              <a:t>I traveled to East Africa to sketch the baobab trees, to southern Colorado to watch the twilight emergence of 100,000 bats…, and to New York City to find birds nests on skyscraper ledges she notes.</a:t>
            </a:r>
          </a:p>
          <a:p>
            <a:pPr marL="0" indent="0">
              <a:buNone/>
            </a:pPr>
            <a:endParaRPr lang="en-US" dirty="0"/>
          </a:p>
          <a:p>
            <a:pPr marL="0" indent="0">
              <a:buNone/>
            </a:pPr>
            <a:r>
              <a:rPr lang="en-US" dirty="0" err="1" smtClean="0"/>
              <a:t>Ski:snow</a:t>
            </a:r>
            <a:r>
              <a:rPr lang="en-US" dirty="0" smtClean="0"/>
              <a:t>::______:water</a:t>
            </a:r>
          </a:p>
          <a:p>
            <a:pPr marL="0" indent="0">
              <a:buNone/>
            </a:pPr>
            <a:r>
              <a:rPr lang="en-US" dirty="0" err="1" smtClean="0"/>
              <a:t>Omniscience:knowledge</a:t>
            </a:r>
            <a:r>
              <a:rPr lang="en-US" dirty="0" smtClean="0"/>
              <a:t>::celebrity:________</a:t>
            </a:r>
            <a:endParaRPr lang="en-US" dirty="0"/>
          </a:p>
        </p:txBody>
      </p:sp>
      <p:sp>
        <p:nvSpPr>
          <p:cNvPr id="2" name="Title 1"/>
          <p:cNvSpPr>
            <a:spLocks noGrp="1"/>
          </p:cNvSpPr>
          <p:nvPr>
            <p:ph type="title"/>
          </p:nvPr>
        </p:nvSpPr>
        <p:spPr/>
        <p:txBody>
          <a:bodyPr/>
          <a:lstStyle/>
          <a:p>
            <a:r>
              <a:rPr lang="en-US" dirty="0" smtClean="0"/>
              <a:t>DOL</a:t>
            </a:r>
            <a:endParaRPr lang="en-US" dirty="0"/>
          </a:p>
        </p:txBody>
      </p:sp>
    </p:spTree>
    <p:extLst>
      <p:ext uri="{BB962C8B-B14F-4D97-AF65-F5344CB8AC3E}">
        <p14:creationId xmlns:p14="http://schemas.microsoft.com/office/powerpoint/2010/main" val="55786759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63040" y="2119257"/>
            <a:ext cx="6196405" cy="2071743"/>
          </a:xfrm>
        </p:spPr>
        <p:txBody>
          <a:bodyPr>
            <a:noAutofit/>
          </a:bodyPr>
          <a:lstStyle/>
          <a:p>
            <a:r>
              <a:rPr lang="en-US" sz="3600" dirty="0" smtClean="0"/>
              <a:t>See Worksheet</a:t>
            </a:r>
            <a:endParaRPr lang="en-US" sz="3600" dirty="0"/>
          </a:p>
        </p:txBody>
      </p:sp>
      <p:sp>
        <p:nvSpPr>
          <p:cNvPr id="2" name="Title 1"/>
          <p:cNvSpPr>
            <a:spLocks noGrp="1"/>
          </p:cNvSpPr>
          <p:nvPr>
            <p:ph type="title"/>
          </p:nvPr>
        </p:nvSpPr>
        <p:spPr/>
        <p:txBody>
          <a:bodyPr/>
          <a:lstStyle/>
          <a:p>
            <a:r>
              <a:rPr lang="en-US" dirty="0" smtClean="0"/>
              <a:t>Assignment</a:t>
            </a:r>
            <a:endParaRPr lang="en-US" dirty="0"/>
          </a:p>
        </p:txBody>
      </p:sp>
    </p:spTree>
    <p:extLst>
      <p:ext uri="{BB962C8B-B14F-4D97-AF65-F5344CB8AC3E}">
        <p14:creationId xmlns:p14="http://schemas.microsoft.com/office/powerpoint/2010/main" val="2869704091"/>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Waveform">
  <a:themeElements>
    <a:clrScheme name="Waveform">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Waveform">
      <a:majorFont>
        <a:latin typeface="Candara"/>
        <a:ea typeface=""/>
        <a:cs typeface=""/>
        <a:font script="Jpan" typeface="HGP明朝E"/>
        <a:font script="Hang" typeface="HY그래픽M"/>
        <a:font script="Hans" typeface="华文新魏"/>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ndara"/>
        <a:ea typeface=""/>
        <a:cs typeface=""/>
        <a:font script="Jpan" typeface="HGP明朝E"/>
        <a:font script="Hang" typeface="HY그래픽M"/>
        <a:font script="Hans" typeface="华文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aveform">
      <a:fillStyleLst>
        <a:solidFill>
          <a:schemeClr val="phClr"/>
        </a:solidFill>
        <a:gradFill rotWithShape="1">
          <a:gsLst>
            <a:gs pos="0">
              <a:schemeClr val="phClr">
                <a:tint val="0"/>
              </a:schemeClr>
            </a:gs>
            <a:gs pos="44000">
              <a:schemeClr val="phClr">
                <a:tint val="60000"/>
                <a:satMod val="120000"/>
              </a:schemeClr>
            </a:gs>
            <a:gs pos="100000">
              <a:schemeClr val="phClr">
                <a:tint val="90000"/>
                <a:alpha val="100000"/>
                <a:lumMod val="90000"/>
              </a:schemeClr>
            </a:gs>
          </a:gsLst>
          <a:lin ang="5400000" scaled="0"/>
        </a:gradFill>
        <a:gradFill rotWithShape="1">
          <a:gsLst>
            <a:gs pos="0">
              <a:schemeClr val="phClr">
                <a:tint val="96000"/>
                <a:satMod val="120000"/>
                <a:lumMod val="120000"/>
              </a:schemeClr>
            </a:gs>
            <a:gs pos="100000">
              <a:schemeClr val="phClr">
                <a:shade val="89000"/>
                <a:lumMod val="90000"/>
              </a:schemeClr>
            </a:gs>
          </a:gsLst>
          <a:lin ang="5400000" scaled="0"/>
        </a:gradFill>
      </a:fillStyleLst>
      <a:lnStyleLst>
        <a:ln w="9525" cap="flat" cmpd="sng" algn="ctr">
          <a:solidFill>
            <a:schemeClr val="phClr"/>
          </a:solidFill>
          <a:prstDash val="solid"/>
        </a:ln>
        <a:ln w="15875" cap="flat" cmpd="sng" algn="ctr">
          <a:solidFill>
            <a:schemeClr val="phClr">
              <a:shade val="75000"/>
              <a:lumMod val="80000"/>
            </a:schemeClr>
          </a:solidFill>
          <a:prstDash val="solid"/>
        </a:ln>
        <a:ln w="25400" cap="flat" cmpd="sng" algn="ctr">
          <a:solidFill>
            <a:schemeClr val="phClr"/>
          </a:solidFill>
          <a:prstDash val="solid"/>
        </a:ln>
      </a:lnStyleLst>
      <a:effectStyleLst>
        <a:effectStyle>
          <a:effectLst/>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prstMaterial="flat">
            <a:bevelT w="12700" h="12700"/>
          </a:sp3d>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contourW="19050" prstMaterial="flat">
            <a:bevelT w="63500" h="63500"/>
            <a:contourClr>
              <a:schemeClr val="phClr">
                <a:shade val="25000"/>
                <a:satMod val="180000"/>
              </a:schemeClr>
            </a:contourClr>
          </a:sp3d>
        </a:effectStyle>
      </a:effectStyleLst>
      <a:bgFillStyleLst>
        <a:solidFill>
          <a:schemeClr val="phClr"/>
        </a:solidFill>
        <a:gradFill rotWithShape="1">
          <a:gsLst>
            <a:gs pos="40000">
              <a:schemeClr val="phClr">
                <a:tint val="94000"/>
                <a:shade val="94000"/>
                <a:alpha val="100000"/>
                <a:satMod val="114000"/>
                <a:lumMod val="114000"/>
              </a:schemeClr>
            </a:gs>
            <a:gs pos="74000">
              <a:schemeClr val="phClr">
                <a:tint val="94000"/>
                <a:shade val="94000"/>
                <a:satMod val="128000"/>
                <a:lumMod val="100000"/>
              </a:schemeClr>
            </a:gs>
            <a:gs pos="100000">
              <a:schemeClr val="phClr">
                <a:tint val="98000"/>
                <a:shade val="100000"/>
                <a:hueMod val="98000"/>
                <a:satMod val="100000"/>
                <a:lumMod val="74000"/>
              </a:schemeClr>
            </a:gs>
          </a:gsLst>
          <a:path path="circle">
            <a:fillToRect l="20000" t="-40000" r="20000" b="140000"/>
          </a:path>
        </a:gradFill>
        <a:blipFill rotWithShape="1">
          <a:blip xmlns:r="http://schemas.openxmlformats.org/officeDocument/2006/relationships" r:embed="rId1">
            <a:duotone>
              <a:schemeClr val="phClr">
                <a:tint val="96000"/>
                <a:satMod val="130000"/>
                <a:lumMod val="50000"/>
              </a:schemeClr>
              <a:schemeClr val="phClr">
                <a:tint val="96000"/>
                <a:satMod val="114000"/>
                <a:lumMod val="114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Waveform</Template>
  <TotalTime>141</TotalTime>
  <Words>71</Words>
  <Application>Microsoft Office PowerPoint</Application>
  <PresentationFormat>On-screen Show (4:3)</PresentationFormat>
  <Paragraphs>13</Paragraphs>
  <Slides>4</Slides>
  <Notes>0</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Waveform</vt:lpstr>
      <vt:lpstr>English</vt:lpstr>
      <vt:lpstr>Agenda</vt:lpstr>
      <vt:lpstr>DOL</vt:lpstr>
      <vt:lpstr>Assignment</vt:lpstr>
    </vt:vector>
  </TitlesOfParts>
  <Company>Virden High School</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English</dc:title>
  <dc:creator>Angie McCall</dc:creator>
  <cp:lastModifiedBy>Angie McCall</cp:lastModifiedBy>
  <cp:revision>6</cp:revision>
  <dcterms:created xsi:type="dcterms:W3CDTF">2011-08-31T17:44:30Z</dcterms:created>
  <dcterms:modified xsi:type="dcterms:W3CDTF">2012-08-31T14:16:58Z</dcterms:modified>
</cp:coreProperties>
</file>

<file path=docProps/thumbnail.jpeg>
</file>